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Mona Sans Semi Bold"/>
      <p:regular r:id="rId20"/>
    </p:embeddedFont>
    <p:embeddedFont>
      <p:font typeface="Funnel Sans"/>
      <p:regular r:id="rId21"/>
    </p:embeddedFont>
    <p:embeddedFont>
      <p:font typeface="Funn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36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OcluTrack Vision: Vigilancia Inteligente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19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El Futuro de la Seguridad ya está Aquí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322" y="558522"/>
            <a:ext cx="7722156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OcluTrack Vision: Un Futuro Más Seguro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502003" y="2437328"/>
            <a:ext cx="7417475" cy="1142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Invierta en la Paz Mental, Colabore en la Innovación, Experimente la Seguridad del Mañana.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6197322" y="2132648"/>
            <a:ext cx="22860" cy="175164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197322" y="4112776"/>
            <a:ext cx="7722156" cy="2356009"/>
          </a:xfrm>
          <a:prstGeom prst="roundRect">
            <a:avLst>
              <a:gd name="adj" fmla="val 362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04942" y="4120396"/>
            <a:ext cx="7706916" cy="1170384"/>
          </a:xfrm>
          <a:prstGeom prst="roundRect">
            <a:avLst>
              <a:gd name="adj" fmla="val 7289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408063" y="4323517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¿Interesado?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08063" y="4762738"/>
            <a:ext cx="7300674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Contacte con nuestro equipo para una demostración personalizada.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04942" y="5290780"/>
            <a:ext cx="7706916" cy="1170384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11" name="Shape 8"/>
          <p:cNvSpPr/>
          <p:nvPr/>
        </p:nvSpPr>
        <p:spPr>
          <a:xfrm>
            <a:off x="6204942" y="5290780"/>
            <a:ext cx="7706916" cy="22860"/>
          </a:xfrm>
          <a:prstGeom prst="roundRect">
            <a:avLst>
              <a:gd name="adj" fmla="val 373204"/>
            </a:avLst>
          </a:prstGeom>
          <a:solidFill>
            <a:srgbClr val="595959"/>
          </a:solidFill>
          <a:ln/>
        </p:spPr>
      </p:sp>
      <p:sp>
        <p:nvSpPr>
          <p:cNvPr id="12" name="Text 9"/>
          <p:cNvSpPr/>
          <p:nvPr/>
        </p:nvSpPr>
        <p:spPr>
          <a:xfrm>
            <a:off x="6408063" y="5493901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Únase a Nosotros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08063" y="5933123"/>
            <a:ext cx="7300674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Colabore en el desarrollo de la próxima generación de seguridad.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197322" y="6697266"/>
            <a:ext cx="7722156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OcluTrack Vision no es solo una herramienta, es una promesa de un entorno más seguro, protegido por la vanguardia de la inteligencia artificial. Juntos, podemos construir un futuro más resiliente.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229" y="392192"/>
            <a:ext cx="6046827" cy="445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El Desafío de la Vigilancia Moderna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9229" y="1194435"/>
            <a:ext cx="4077533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¿Por qué es crucial la vigilancia inteligente hoy?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99229" y="1559957"/>
            <a:ext cx="6642021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 un mundo en constante evolución, la seguridad pública y privada se enfrenta a retos cada vez más complejos. Los sistemas tradicionales a menudo son insuficientes ante las tácticas de evasión.</a:t>
            </a:r>
            <a:endParaRPr lang="en-US" sz="1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229" y="2176582"/>
            <a:ext cx="6642021" cy="66420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6770" y="1194435"/>
            <a:ext cx="511468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Oclusión y Evasión: Puntos Ciegos de los Sistemas Actuales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496770" y="1559957"/>
            <a:ext cx="6642021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Los métodos convencionales de vigilancia fallan cuando los sujetos intentan ocultarse o son parcial o totalmente ocluidos por el entorno. Esto crea vulnerabilidades significativas que pueden ser explotadas.</a:t>
            </a:r>
            <a:endParaRPr lang="en-US" sz="1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770" y="2176582"/>
            <a:ext cx="6642021" cy="66420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51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OcluTrack Vision: Nuestro Objetivo Transformador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4143018"/>
            <a:ext cx="7216259" cy="1701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Redefinir la Seguridad mediante la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Detección Ininterrumpida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y la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Alerta Proactiva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, incluso ante oclusión total o parcial.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6280190" y="3802856"/>
            <a:ext cx="30480" cy="2381488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131223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¿Cómo Funciona OcluTrack Vision? La IA en Acción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728788" y="2603063"/>
            <a:ext cx="296691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1. Detección Inteligente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4023" y="3068836"/>
            <a:ext cx="394168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IA identifica personas en el campo de visión, incluso en condiciones desafiantes.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8842" y="2369939"/>
            <a:ext cx="4592717" cy="4592717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588" y="3189923"/>
            <a:ext cx="322302" cy="3223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694" y="2603063"/>
            <a:ext cx="390536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2. Análisis de Esqueleto/Poses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934694" y="3068836"/>
            <a:ext cx="394168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mapean los puntos clave del cuerpo para comprender el movimiento y la postura.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842" y="2369939"/>
            <a:ext cx="4592717" cy="4592717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9035" y="3580686"/>
            <a:ext cx="322302" cy="322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694" y="4892635"/>
            <a:ext cx="3941683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3. Reconocimiento de Oclusión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934694" y="5694997"/>
            <a:ext cx="394168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sistema detecta automáticamente cuando una persona intenta ocultarse o es ocluida.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842" y="2369939"/>
            <a:ext cx="4592717" cy="4592717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78272" y="5820132"/>
            <a:ext cx="322302" cy="32230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76199" y="5060990"/>
            <a:ext cx="271950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4. Alerta Instantánea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754023" y="5526762"/>
            <a:ext cx="394168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generan avisos en tiempo real, garantizando una respuesta inmediata del personal de seguridad.</a:t>
            </a:r>
            <a:endParaRPr lang="en-US" sz="16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8842" y="2369939"/>
            <a:ext cx="4592717" cy="4592717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825" y="5429369"/>
            <a:ext cx="322302" cy="32230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54023" y="7204948"/>
            <a:ext cx="131223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Nuestro sistema emplea algoritmos avanzados de Visión por Computador para asegurar una vigilancia sin interrupciones, ofreciendo una capa de seguridad sin precedentes.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65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Tecnología Avanzada para una Seguridad Superior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55846"/>
            <a:ext cx="4196358" cy="3208020"/>
          </a:xfrm>
          <a:prstGeom prst="roundRect">
            <a:avLst>
              <a:gd name="adj" fmla="val 2970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98632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40404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21888" y="3152537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89358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YOLOv8 Pose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51084" y="445496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Detección de objetos y poses en tiempo real con una precisión y velocidad inigualables.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955846"/>
            <a:ext cx="4196358" cy="3208020"/>
          </a:xfrm>
          <a:prstGeom prst="roundRect">
            <a:avLst>
              <a:gd name="adj" fmla="val 2970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47442" y="298632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40404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60" y="3152537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4256" y="389358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OpenCV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474256" y="445496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Librería líder para procesamiento de imágenes y vídeo, formando la base de nuestra visión por computador.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955846"/>
            <a:ext cx="4196358" cy="3208020"/>
          </a:xfrm>
          <a:prstGeom prst="roundRect">
            <a:avLst>
              <a:gd name="adj" fmla="val 2970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70613" y="298632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40404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3152537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7427" y="389358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Python</a:t>
            </a:r>
            <a:endParaRPr lang="en-US" sz="2650" dirty="0"/>
          </a:p>
        </p:txBody>
      </p:sp>
      <p:sp>
        <p:nvSpPr>
          <p:cNvPr id="17" name="Text 12"/>
          <p:cNvSpPr/>
          <p:nvPr/>
        </p:nvSpPr>
        <p:spPr>
          <a:xfrm>
            <a:off x="9897427" y="445496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lenguaje de programación preferido para la IA, garantizando flexibilidad y escalabilidad del sistema.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4190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combinación de estas herramientas de vanguardia nos permite construir un sistema de vigilancia robusto, eficiente y altamente adaptable a diversas situaciones.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115" y="575191"/>
            <a:ext cx="10872668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Funcionalidades Clave de OcluTrack Vision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2115" y="1758434"/>
            <a:ext cx="104537" cy="104537"/>
          </a:xfrm>
          <a:prstGeom prst="roundRect">
            <a:avLst>
              <a:gd name="adj" fmla="val 437357"/>
            </a:avLst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045845" y="1647349"/>
            <a:ext cx="540150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Detección Precisa de Personas y Keypoints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045845" y="2099667"/>
            <a:ext cx="6138624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Identificación de individuos y sus puntos articulares para un análisis de movimiento detallado.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445931" y="1758434"/>
            <a:ext cx="104537" cy="104537"/>
          </a:xfrm>
          <a:prstGeom prst="roundRect">
            <a:avLst>
              <a:gd name="adj" fmla="val 437357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759660" y="1647349"/>
            <a:ext cx="533411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Seguimiento Continuo y Asignación de IDs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59660" y="2099667"/>
            <a:ext cx="6138624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Mantenimiento de la identidad de cada persona a lo largo de su trayectoria, incluso tras oclusión.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2115" y="3298508"/>
            <a:ext cx="104537" cy="104537"/>
          </a:xfrm>
          <a:prstGeom prst="roundRect">
            <a:avLst>
              <a:gd name="adj" fmla="val 437357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045845" y="3187422"/>
            <a:ext cx="432923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Generación de Alertas Inteligentes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045845" y="3639741"/>
            <a:ext cx="6138624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Notificaciones visuales y sonoras en tiempo real, con la opción de capturas automáticas del evento.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45931" y="3298508"/>
            <a:ext cx="104537" cy="104537"/>
          </a:xfrm>
          <a:prstGeom prst="roundRect">
            <a:avLst>
              <a:gd name="adj" fmla="val 437357"/>
            </a:avLst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759660" y="3187422"/>
            <a:ext cx="336851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Interfaz Intuitiva en Acción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759660" y="3639741"/>
            <a:ext cx="6138624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 vistazo a nuestra interfaz, mostrando la detección, el seguimiento y la alerta de oclusión.</a:t>
            </a:r>
            <a:endParaRPr lang="en-US" sz="16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660" y="4544378"/>
            <a:ext cx="6138624" cy="34234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492" y="397907"/>
            <a:ext cx="4890016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Aplicaciones y Beneficiarios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506492" y="1067157"/>
            <a:ext cx="8131016" cy="1427559"/>
          </a:xfrm>
          <a:prstGeom prst="roundRect">
            <a:avLst>
              <a:gd name="adj" fmla="val 425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8773" y="1219438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93" y="1338739"/>
            <a:ext cx="195263" cy="1952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8773" y="1798201"/>
            <a:ext cx="1922383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Seguridad Ciudadana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58773" y="2110978"/>
            <a:ext cx="78264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Prevención del crimen en espacios públicos y respuesta rápida ante incidentes.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506492" y="2639378"/>
            <a:ext cx="8131016" cy="1427559"/>
          </a:xfrm>
          <a:prstGeom prst="roundRect">
            <a:avLst>
              <a:gd name="adj" fmla="val 425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58773" y="2791658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FFFF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193" y="2910959"/>
            <a:ext cx="195263" cy="1952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58773" y="3370421"/>
            <a:ext cx="2350056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Empresas y Corporaciones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658773" y="3683198"/>
            <a:ext cx="78264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Protección de activos, control de acceso y monitoreo de áreas sensibles.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506492" y="4211598"/>
            <a:ext cx="8131016" cy="1427559"/>
          </a:xfrm>
          <a:prstGeom prst="roundRect">
            <a:avLst>
              <a:gd name="adj" fmla="val 425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8773" y="4363879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FFFF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193" y="4483179"/>
            <a:ext cx="195263" cy="1952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8773" y="4942642"/>
            <a:ext cx="180891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Eventos Masivos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658773" y="5255419"/>
            <a:ext cx="78264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Gestión de multitudes y seguridad en conciertos, festivales y conferencias.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506492" y="5783818"/>
            <a:ext cx="8131016" cy="1427559"/>
          </a:xfrm>
          <a:prstGeom prst="roundRect">
            <a:avLst>
              <a:gd name="adj" fmla="val 425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58773" y="5936099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FFFFF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193" y="6055400"/>
            <a:ext cx="195263" cy="19526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58773" y="6514862"/>
            <a:ext cx="180891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Salud y Cuidado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658773" y="6827639"/>
            <a:ext cx="78264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Monitoreo de pacientes en riesgo, especialmente en residencias o centros de cuidado.</a:t>
            </a:r>
            <a:endParaRPr lang="en-US" sz="1100" dirty="0"/>
          </a:p>
        </p:txBody>
      </p:sp>
      <p:sp>
        <p:nvSpPr>
          <p:cNvPr id="24" name="Text 17"/>
          <p:cNvSpPr/>
          <p:nvPr/>
        </p:nvSpPr>
        <p:spPr>
          <a:xfrm>
            <a:off x="506492" y="7374136"/>
            <a:ext cx="813101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OcluTrack Vision es una solución versátil que ofrece un valor significativo en múltiples sectores, mejorando la seguridad y la eficiencia operativa.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652" y="358021"/>
            <a:ext cx="5159454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Impacto y Resultados Esperados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5652" y="1090255"/>
            <a:ext cx="205049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Antes de OcluTrack Vision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455652" y="1423749"/>
            <a:ext cx="67007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Puntos ciegos de seguridad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55652" y="1677591"/>
            <a:ext cx="67007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Retraso en la detección de incidentes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5652" y="1931432"/>
            <a:ext cx="67007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Recursos humanos sobrecargados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5652" y="2185273"/>
            <a:ext cx="67007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Baja eficiencia en la vigilancia</a:t>
            </a:r>
            <a:endParaRPr lang="en-US" sz="10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652" y="2540079"/>
            <a:ext cx="6700718" cy="670071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1649" y="1090255"/>
            <a:ext cx="168735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 OcluTrack Vision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481649" y="1423749"/>
            <a:ext cx="67007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Cobertura de seguridad integral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1649" y="1677591"/>
            <a:ext cx="67007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Alertas instantáneas y proactivas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81649" y="1931432"/>
            <a:ext cx="67007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Optimización de recursos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81649" y="2185273"/>
            <a:ext cx="67007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Aumento significativo de la seguridad</a:t>
            </a:r>
            <a:endParaRPr lang="en-US" sz="10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649" y="2540079"/>
            <a:ext cx="6700718" cy="670071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455652" y="9533692"/>
            <a:ext cx="13719096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OcluTrack Vision no es solo un avance tecnológico, es un catalizador para entornos más seguros y eficientes, transformando la vigilancia de reactiva a predictiva.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1792"/>
            <a:ext cx="9849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Futuro y Posibilidades de Expansión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64199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391013"/>
            <a:ext cx="5844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Integración Web y Paneles Administrativos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88143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Acceso remoto y gestión centralizada del sistema desde cualquier lugar.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525083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751898"/>
            <a:ext cx="54504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Notificaciones Remotas Personalizadas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242316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Alertas instantáneas vía SMS, correo electrónico o aplicaciones móviles.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85968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112782"/>
            <a:ext cx="4320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Nuevas Aplicaciones y Módulos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603200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Desde el control de acceso biométrico hasta el análisis predictivo de comportamientos.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5020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Estamos en constante innovación, explorando nuevas fronteras para hacer de OcluTrack Vision una solución aún más robusta y versátil para las necesidades de seguridad del mañana.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2025-11-14T06:41:04Z</dcterms:created>
  <dcterms:modified xsi:type="dcterms:W3CDTF">2025-11-14T06:41:04Z</dcterms:modified>
</cp:coreProperties>
</file>